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99" r:id="rId32"/>
    <p:sldId id="331" r:id="rId33"/>
    <p:sldId id="332" r:id="rId34"/>
    <p:sldId id="341" r:id="rId35"/>
    <p:sldId id="392" r:id="rId36"/>
    <p:sldId id="400" r:id="rId37"/>
    <p:sldId id="335" r:id="rId38"/>
    <p:sldId id="290" r:id="rId39"/>
    <p:sldId id="270" r:id="rId40"/>
    <p:sldId id="374" r:id="rId41"/>
    <p:sldId id="375" r:id="rId42"/>
    <p:sldId id="393" r:id="rId43"/>
    <p:sldId id="272" r:id="rId44"/>
    <p:sldId id="313" r:id="rId45"/>
    <p:sldId id="428" r:id="rId46"/>
    <p:sldId id="427" r:id="rId47"/>
    <p:sldId id="271" r:id="rId48"/>
    <p:sldId id="373" r:id="rId49"/>
    <p:sldId id="275" r:id="rId50"/>
    <p:sldId id="305" r:id="rId51"/>
    <p:sldId id="306" r:id="rId52"/>
    <p:sldId id="463" r:id="rId53"/>
    <p:sldId id="459" r:id="rId54"/>
    <p:sldId id="357" r:id="rId55"/>
    <p:sldId id="381" r:id="rId56"/>
    <p:sldId id="383" r:id="rId57"/>
    <p:sldId id="466" r:id="rId58"/>
    <p:sldId id="382" r:id="rId59"/>
    <p:sldId id="384" r:id="rId60"/>
    <p:sldId id="421" r:id="rId61"/>
    <p:sldId id="389" r:id="rId62"/>
    <p:sldId id="349" r:id="rId63"/>
    <p:sldId id="343" r:id="rId64"/>
    <p:sldId id="350" r:id="rId65"/>
    <p:sldId id="449" r:id="rId66"/>
    <p:sldId id="342" r:id="rId67"/>
    <p:sldId id="371" r:id="rId68"/>
    <p:sldId id="365" r:id="rId69"/>
    <p:sldId id="419" r:id="rId70"/>
    <p:sldId id="420" r:id="rId71"/>
    <p:sldId id="439" r:id="rId72"/>
    <p:sldId id="457" r:id="rId73"/>
    <p:sldId id="429" r:id="rId74"/>
    <p:sldId id="458" r:id="rId75"/>
    <p:sldId id="430" r:id="rId76"/>
    <p:sldId id="412" r:id="rId77"/>
    <p:sldId id="431" r:id="rId78"/>
    <p:sldId id="432" r:id="rId79"/>
    <p:sldId id="414" r:id="rId80"/>
    <p:sldId id="461" r:id="rId81"/>
    <p:sldId id="464" r:id="rId82"/>
    <p:sldId id="422" r:id="rId83"/>
    <p:sldId id="415" r:id="rId84"/>
    <p:sldId id="424" r:id="rId85"/>
    <p:sldId id="423" r:id="rId86"/>
    <p:sldId id="416" r:id="rId87"/>
    <p:sldId id="447" r:id="rId88"/>
    <p:sldId id="448" r:id="rId89"/>
    <p:sldId id="417" r:id="rId90"/>
    <p:sldId id="433" r:id="rId91"/>
    <p:sldId id="434" r:id="rId92"/>
    <p:sldId id="436" r:id="rId93"/>
    <p:sldId id="435" r:id="rId94"/>
    <p:sldId id="456" r:id="rId95"/>
    <p:sldId id="437" r:id="rId96"/>
    <p:sldId id="438" r:id="rId97"/>
    <p:sldId id="388" r:id="rId98"/>
    <p:sldId id="397" r:id="rId99"/>
    <p:sldId id="440" r:id="rId100"/>
    <p:sldId id="443" r:id="rId101"/>
    <p:sldId id="442" r:id="rId102"/>
    <p:sldId id="441" r:id="rId103"/>
    <p:sldId id="465" r:id="rId104"/>
    <p:sldId id="472" r:id="rId105"/>
    <p:sldId id="444" r:id="rId106"/>
    <p:sldId id="445" r:id="rId107"/>
    <p:sldId id="446" r:id="rId108"/>
    <p:sldId id="473" r:id="rId109"/>
    <p:sldId id="257" r:id="rId110"/>
    <p:sldId id="404" r:id="rId111"/>
    <p:sldId id="372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AA"/>
    <a:srgbClr val="FFE8C8"/>
    <a:srgbClr val="FFC96F"/>
    <a:srgbClr val="FFA62F"/>
    <a:srgbClr val="97BE5A"/>
    <a:srgbClr val="3ABEF9"/>
    <a:srgbClr val="FFFFFF"/>
    <a:srgbClr val="A7E6FF"/>
    <a:srgbClr val="8C4FFF"/>
    <a:srgbClr val="A98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614" autoAdjust="0"/>
  </p:normalViewPr>
  <p:slideViewPr>
    <p:cSldViewPr snapToGrid="0">
      <p:cViewPr varScale="1">
        <p:scale>
          <a:sx n="112" d="100"/>
          <a:sy n="112" d="100"/>
        </p:scale>
        <p:origin x="78" y="117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3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/>
              <a:t>끝에 </a:t>
            </a:r>
            <a:r>
              <a:rPr lang="en-US" altLang="ko-KR" sz="1600" dirty="0"/>
              <a:t>4</a:t>
            </a:r>
            <a:r>
              <a:rPr lang="ko-KR" altLang="en-US" sz="1600" dirty="0"/>
              <a:t>주차 발표를 진행하였고 자세한 일정은 아래와 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3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</a:t>
            </a:r>
            <a:endParaRPr lang="en-US" altLang="ko-KR" dirty="0">
              <a:effectLst/>
            </a:endParaRPr>
          </a:p>
          <a:p>
            <a:r>
              <a:rPr lang="ko-KR" altLang="en-US" dirty="0">
                <a:effectLst/>
              </a:rPr>
              <a:t>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선정과정은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9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7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svg"/><Relationship Id="rId3" Type="http://schemas.openxmlformats.org/officeDocument/2006/relationships/image" Target="../media/image11.svg"/><Relationship Id="rId7" Type="http://schemas.openxmlformats.org/officeDocument/2006/relationships/image" Target="../media/image245.svg"/><Relationship Id="rId12" Type="http://schemas.openxmlformats.org/officeDocument/2006/relationships/image" Target="../media/image2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svg"/><Relationship Id="rId5" Type="http://schemas.openxmlformats.org/officeDocument/2006/relationships/image" Target="../media/image13.svg"/><Relationship Id="rId15" Type="http://schemas.openxmlformats.org/officeDocument/2006/relationships/image" Target="../media/image253.svg"/><Relationship Id="rId10" Type="http://schemas.openxmlformats.org/officeDocument/2006/relationships/image" Target="../media/image248.png"/><Relationship Id="rId4" Type="http://schemas.openxmlformats.org/officeDocument/2006/relationships/image" Target="../media/image12.png"/><Relationship Id="rId9" Type="http://schemas.openxmlformats.org/officeDocument/2006/relationships/image" Target="../media/image247.svg"/><Relationship Id="rId14" Type="http://schemas.openxmlformats.org/officeDocument/2006/relationships/image" Target="../media/image2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svg"/><Relationship Id="rId7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sv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10" Type="http://schemas.openxmlformats.org/officeDocument/2006/relationships/image" Target="../media/image32.sv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1.svg"/><Relationship Id="rId7" Type="http://schemas.openxmlformats.org/officeDocument/2006/relationships/image" Target="../media/image41.svg"/><Relationship Id="rId12" Type="http://schemas.openxmlformats.org/officeDocument/2006/relationships/image" Target="../media/image4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3.svg"/><Relationship Id="rId10" Type="http://schemas.openxmlformats.org/officeDocument/2006/relationships/image" Target="../media/image44.sv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svg"/><Relationship Id="rId15" Type="http://schemas.openxmlformats.org/officeDocument/2006/relationships/image" Target="../media/image59.png"/><Relationship Id="rId10" Type="http://schemas.openxmlformats.org/officeDocument/2006/relationships/hyperlink" Target="https://www.dailysecu.com/news/articleView.html?idxno=13074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2.svg"/><Relationship Id="rId5" Type="http://schemas.openxmlformats.org/officeDocument/2006/relationships/image" Target="../media/image4.sv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png"/><Relationship Id="rId3" Type="http://schemas.openxmlformats.org/officeDocument/2006/relationships/image" Target="../media/image11.sv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3.svg"/><Relationship Id="rId10" Type="http://schemas.openxmlformats.org/officeDocument/2006/relationships/image" Target="../media/image158.svg"/><Relationship Id="rId4" Type="http://schemas.openxmlformats.org/officeDocument/2006/relationships/image" Target="../media/image12.png"/><Relationship Id="rId9" Type="http://schemas.openxmlformats.org/officeDocument/2006/relationships/image" Target="../media/image1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41.svg"/><Relationship Id="rId3" Type="http://schemas.openxmlformats.org/officeDocument/2006/relationships/image" Target="../media/image11.svg"/><Relationship Id="rId7" Type="http://schemas.openxmlformats.org/officeDocument/2006/relationships/image" Target="../media/image62.svg"/><Relationship Id="rId12" Type="http://schemas.openxmlformats.org/officeDocument/2006/relationships/image" Target="../media/image1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3.png"/><Relationship Id="rId5" Type="http://schemas.openxmlformats.org/officeDocument/2006/relationships/image" Target="../media/image13.svg"/><Relationship Id="rId10" Type="http://schemas.openxmlformats.org/officeDocument/2006/relationships/image" Target="../media/image162.png"/><Relationship Id="rId4" Type="http://schemas.openxmlformats.org/officeDocument/2006/relationships/image" Target="../media/image12.png"/><Relationship Id="rId9" Type="http://schemas.openxmlformats.org/officeDocument/2006/relationships/image" Target="../media/image6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.svg"/><Relationship Id="rId7" Type="http://schemas.openxmlformats.org/officeDocument/2006/relationships/image" Target="../media/image16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3.svg"/><Relationship Id="rId10" Type="http://schemas.openxmlformats.org/officeDocument/2006/relationships/image" Target="../media/image168.png"/><Relationship Id="rId4" Type="http://schemas.openxmlformats.org/officeDocument/2006/relationships/image" Target="../media/image12.png"/><Relationship Id="rId9" Type="http://schemas.openxmlformats.org/officeDocument/2006/relationships/image" Target="../media/image16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1.svg"/><Relationship Id="rId7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.svg"/><Relationship Id="rId7" Type="http://schemas.openxmlformats.org/officeDocument/2006/relationships/image" Target="../media/image1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8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12" Type="http://schemas.openxmlformats.org/officeDocument/2006/relationships/image" Target="../media/image4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47.png"/><Relationship Id="rId5" Type="http://schemas.openxmlformats.org/officeDocument/2006/relationships/image" Target="../media/image13.svg"/><Relationship Id="rId10" Type="http://schemas.openxmlformats.org/officeDocument/2006/relationships/image" Target="../media/image187.svg"/><Relationship Id="rId4" Type="http://schemas.openxmlformats.org/officeDocument/2006/relationships/image" Target="../media/image12.png"/><Relationship Id="rId9" Type="http://schemas.openxmlformats.org/officeDocument/2006/relationships/image" Target="../media/image186.png"/><Relationship Id="rId14" Type="http://schemas.openxmlformats.org/officeDocument/2006/relationships/image" Target="../media/image18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77.svg"/><Relationship Id="rId5" Type="http://schemas.openxmlformats.org/officeDocument/2006/relationships/image" Target="../media/image13.sv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3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8.sv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12" Type="http://schemas.openxmlformats.org/officeDocument/2006/relationships/image" Target="../media/image1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6.svg"/><Relationship Id="rId5" Type="http://schemas.openxmlformats.org/officeDocument/2006/relationships/image" Target="../media/image13.svg"/><Relationship Id="rId15" Type="http://schemas.openxmlformats.org/officeDocument/2006/relationships/image" Target="../media/image200.svg"/><Relationship Id="rId10" Type="http://schemas.openxmlformats.org/officeDocument/2006/relationships/image" Target="../media/image195.png"/><Relationship Id="rId4" Type="http://schemas.openxmlformats.org/officeDocument/2006/relationships/image" Target="../media/image12.png"/><Relationship Id="rId9" Type="http://schemas.openxmlformats.org/officeDocument/2006/relationships/image" Target="../media/image194.svg"/><Relationship Id="rId14" Type="http://schemas.openxmlformats.org/officeDocument/2006/relationships/image" Target="../media/image19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.svg"/><Relationship Id="rId7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1.svg"/><Relationship Id="rId7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svg"/><Relationship Id="rId7" Type="http://schemas.openxmlformats.org/officeDocument/2006/relationships/image" Target="../media/image20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08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11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6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5.png"/><Relationship Id="rId5" Type="http://schemas.openxmlformats.org/officeDocument/2006/relationships/image" Target="../media/image13.svg"/><Relationship Id="rId10" Type="http://schemas.openxmlformats.org/officeDocument/2006/relationships/image" Target="../media/image214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.svg"/><Relationship Id="rId10" Type="http://schemas.openxmlformats.org/officeDocument/2006/relationships/image" Target="../media/image220.png"/><Relationship Id="rId4" Type="http://schemas.openxmlformats.org/officeDocument/2006/relationships/image" Target="../media/image12.png"/><Relationship Id="rId9" Type="http://schemas.openxmlformats.org/officeDocument/2006/relationships/image" Target="../media/image21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12" Type="http://schemas.openxmlformats.org/officeDocument/2006/relationships/image" Target="../media/image2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224.png"/><Relationship Id="rId5" Type="http://schemas.openxmlformats.org/officeDocument/2006/relationships/image" Target="../media/image13.svg"/><Relationship Id="rId10" Type="http://schemas.openxmlformats.org/officeDocument/2006/relationships/image" Target="../media/image223.png"/><Relationship Id="rId4" Type="http://schemas.openxmlformats.org/officeDocument/2006/relationships/image" Target="../media/image12.png"/><Relationship Id="rId9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10" Type="http://schemas.openxmlformats.org/officeDocument/2006/relationships/image" Target="../media/image227.pn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1.svg"/><Relationship Id="rId7" Type="http://schemas.openxmlformats.org/officeDocument/2006/relationships/image" Target="../media/image2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1.svg"/><Relationship Id="rId7" Type="http://schemas.openxmlformats.org/officeDocument/2006/relationships/image" Target="../media/image2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A3D5-B157-B74C-95DE-665ED339566B}"/>
              </a:ext>
            </a:extLst>
          </p:cNvPr>
          <p:cNvSpPr txBox="1"/>
          <p:nvPr/>
        </p:nvSpPr>
        <p:spPr>
          <a:xfrm>
            <a:off x="5360770" y="586883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그룹에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삭제</a:t>
            </a: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58" y="5314601"/>
            <a:ext cx="5543550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" y="2074297"/>
            <a:ext cx="5078283" cy="27094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33F6B-0B8A-F8B3-45DD-3E0E38CD09E4}"/>
              </a:ext>
            </a:extLst>
          </p:cNvPr>
          <p:cNvSpPr txBox="1"/>
          <p:nvPr/>
        </p:nvSpPr>
        <p:spPr>
          <a:xfrm>
            <a:off x="5699131" y="2498803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중에도 권한을 바꾸면 연결 종료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EE625-96F2-38A1-764F-5FC94899C942}"/>
              </a:ext>
            </a:extLst>
          </p:cNvPr>
          <p:cNvSpPr txBox="1"/>
          <p:nvPr/>
        </p:nvSpPr>
        <p:spPr>
          <a:xfrm>
            <a:off x="6189773" y="5570042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재접속</a:t>
            </a:r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시도 실패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A7479C-6E0E-6388-A74E-EA643C4E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01" y="2803234"/>
            <a:ext cx="11285998" cy="1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1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572360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실제 만들어진 환경에 실제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그러나 많은 </a:t>
            </a:r>
            <a:r>
              <a:rPr lang="en-US" altLang="ko-KR" dirty="0"/>
              <a:t>CNS</a:t>
            </a:r>
            <a:r>
              <a:rPr lang="ko-KR" altLang="en-US" dirty="0"/>
              <a:t>에서 효과를 입증해 본 인프라 환경에도 효과적일 것이다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2823911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망 분리는 예방이지 완벽한 보안 수단이 아니다</a:t>
            </a:r>
            <a:r>
              <a:rPr lang="en-US" altLang="ko-KR" dirty="0"/>
              <a:t>. </a:t>
            </a:r>
            <a:r>
              <a:rPr lang="ko-KR" altLang="en-US" dirty="0"/>
              <a:t>기업이나 회사에서 정기적인 보안 교육을 통해 경각심을 주어야 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3927889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AB967-A9B0-73D1-764D-F09F4D2D7F1D}"/>
              </a:ext>
            </a:extLst>
          </p:cNvPr>
          <p:cNvSpPr txBox="1"/>
          <p:nvPr/>
        </p:nvSpPr>
        <p:spPr>
          <a:xfrm>
            <a:off x="655093" y="5262147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2219372" y="942116"/>
            <a:ext cx="9461500" cy="613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Workspace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추가해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DaaS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환경까지 구현할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툴을 사용할 수 없어 실제 공격 및 방어에 대해 데이터를 얻기 어려웠다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이후 공격 툴을 활용해 논리적 망분리가 공격 예방에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실시간 스트리밍 환경에서도 망 분리가 효과적인지 실험해보고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이후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인증을 받지 못해 사용하기 어려우나 국내 클라우드는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되어 있어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향후 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사용해 적용할 것 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래픽 19" descr="보물 지도 단색으로 채워진">
            <a:extLst>
              <a:ext uri="{FF2B5EF4-FFF2-40B4-BE49-F238E27FC236}">
                <a16:creationId xmlns:a16="http://schemas.microsoft.com/office/drawing/2014/main" id="{C72FF66F-FC15-F711-93E5-7A665F741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17" y="1264272"/>
            <a:ext cx="1986369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연구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</a:rPr>
              <a:t>구현 설명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7D80A4-9AA4-7C64-B505-EBD1F65F991B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41A755-4CF4-88D9-0DEB-4F8E3A9C23DA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A7A20F-23DB-E4E9-DF6B-BDA3F1BBFD45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392BA89-5B15-7199-6D63-1A400C2DBEA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8" name="그래픽 37" descr="예술가 남성 단색으로 채워진">
              <a:extLst>
                <a:ext uri="{FF2B5EF4-FFF2-40B4-BE49-F238E27FC236}">
                  <a16:creationId xmlns:a16="http://schemas.microsoft.com/office/drawing/2014/main" id="{22790565-20EE-28C1-4C8E-7B0DC23E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ED7166-3E98-D8FB-FC9C-AABB3D16DFB8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C0E030-6694-56BF-417E-B197CD2EF0B4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7E42B42-F6EA-0799-E829-6551D7E28E47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5937E38-816A-5011-B0DC-A1F84A957103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9" name="그래픽 38" descr="남성 교수 단색으로 채워진">
              <a:extLst>
                <a:ext uri="{FF2B5EF4-FFF2-40B4-BE49-F238E27FC236}">
                  <a16:creationId xmlns:a16="http://schemas.microsoft.com/office/drawing/2014/main" id="{0495DCAB-8B7B-440D-0676-7F30913E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10B828-8531-3644-A030-43F1FBAF1D0B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3B886F-300A-8A0D-04B2-4AF2CBB0F960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87CE20C-05E3-5B51-0396-0DB1233EB7E9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FD8C377-8885-A642-FC04-C3845E1CD39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래픽 39" descr="군인 남성 단색으로 채워진">
              <a:extLst>
                <a:ext uri="{FF2B5EF4-FFF2-40B4-BE49-F238E27FC236}">
                  <a16:creationId xmlns:a16="http://schemas.microsoft.com/office/drawing/2014/main" id="{0E868918-D369-4BC8-6BFC-A3DA79C4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752F24-1EC7-6375-A87B-C4AFEDF42C6E}"/>
              </a:ext>
            </a:extLst>
          </p:cNvPr>
          <p:cNvGrpSpPr/>
          <p:nvPr/>
        </p:nvGrpSpPr>
        <p:grpSpPr>
          <a:xfrm>
            <a:off x="6092126" y="2694735"/>
            <a:ext cx="1710874" cy="1503406"/>
            <a:chOff x="6092126" y="2694735"/>
            <a:chExt cx="1710874" cy="15034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32545-2241-7E17-B741-95856058A822}"/>
                </a:ext>
              </a:extLst>
            </p:cNvPr>
            <p:cNvGrpSpPr/>
            <p:nvPr/>
          </p:nvGrpSpPr>
          <p:grpSpPr>
            <a:xfrm rot="233542">
              <a:off x="6092126" y="2694735"/>
              <a:ext cx="1710874" cy="1503406"/>
              <a:chOff x="4012818" y="2484242"/>
              <a:chExt cx="1710874" cy="150340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DE2A46E-083E-71C5-2529-6A3A81254F63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BB74463-793C-8B49-D644-4F86FCC2E05C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" name="그래픽 40" descr="남성 용접공 단색으로 채워진">
              <a:extLst>
                <a:ext uri="{FF2B5EF4-FFF2-40B4-BE49-F238E27FC236}">
                  <a16:creationId xmlns:a16="http://schemas.microsoft.com/office/drawing/2014/main" id="{09BBE48D-8B48-A3A9-6120-6403685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6533908" y="290983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9E8B36-9CFF-22E1-1EEF-57CBF42FF1DB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47AAD-A0E0-74D1-698E-BB3E94FFE27C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96988D1-2798-AD9A-E5AB-63E34FFB5231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1D7A2C-6ABF-A481-C17E-799715DE9AF4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래픽 43" descr="남성 용접공 단색으로 채워진">
              <a:extLst>
                <a:ext uri="{FF2B5EF4-FFF2-40B4-BE49-F238E27FC236}">
                  <a16:creationId xmlns:a16="http://schemas.microsoft.com/office/drawing/2014/main" id="{3AEAF0A8-384A-4D9A-110E-73C8B42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6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8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8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8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i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i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2B1849-FB12-577D-50FD-2AEBFAE9C3A0}"/>
              </a:ext>
            </a:extLst>
          </p:cNvPr>
          <p:cNvSpPr/>
          <p:nvPr/>
        </p:nvSpPr>
        <p:spPr>
          <a:xfrm>
            <a:off x="6670483" y="6253843"/>
            <a:ext cx="1999988" cy="389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김보연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716128" y="4182781"/>
            <a:ext cx="1902101" cy="18753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17050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0"/>
              </a:rPr>
              <a:t>출처</a:t>
            </a:r>
            <a:r>
              <a:rPr lang="en-US" altLang="ko-KR" sz="1400" dirty="0">
                <a:hlinkClick r:id="rId10"/>
              </a:rPr>
              <a:t>: [</a:t>
            </a:r>
            <a:r>
              <a:rPr lang="ko-KR" altLang="en-US" sz="1400" dirty="0">
                <a:hlinkClick r:id="rId10"/>
              </a:rPr>
              <a:t>보안칼럼</a:t>
            </a:r>
            <a:r>
              <a:rPr lang="en-US" altLang="ko-KR" sz="1400" dirty="0">
                <a:hlinkClick r:id="rId10"/>
              </a:rPr>
              <a:t>] </a:t>
            </a:r>
            <a:r>
              <a:rPr lang="ko-KR" altLang="en-US" sz="1400" dirty="0">
                <a:hlinkClick r:id="rId10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0"/>
              </a:rPr>
              <a:t>- </a:t>
            </a:r>
            <a:r>
              <a:rPr lang="ko-KR" altLang="en-US" sz="1400" dirty="0" err="1">
                <a:hlinkClick r:id="rId10"/>
              </a:rPr>
              <a:t>데일리시큐</a:t>
            </a:r>
            <a:r>
              <a:rPr lang="ko-KR" altLang="en-US" sz="1400" dirty="0">
                <a:hlinkClick r:id="rId10"/>
              </a:rPr>
              <a:t> </a:t>
            </a:r>
            <a:r>
              <a:rPr lang="en-US" altLang="ko-KR" sz="1400" dirty="0">
                <a:hlinkClick r:id="rId10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468" y="2596326"/>
            <a:ext cx="3232402" cy="32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EDCDF5-B589-7B59-BEFB-6EB3D676C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" y="1861662"/>
            <a:ext cx="1941247" cy="1922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4663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</a:t>
            </a:r>
            <a:r>
              <a:rPr lang="en-US" altLang="ko-KR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트래픽 분산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0D755-D9F1-26D6-5241-3C1E2D6CCFC6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14727F-465C-6561-032F-02B6A38165D8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4ED78-1C67-C69A-BCE5-9DD3B37C774A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F7EC83-E96F-8720-5EE8-8DB0CFB3871F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방법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외부</a:t>
            </a:r>
            <a:r>
              <a:rPr lang="en-US" altLang="ko-KR" sz="4000" dirty="0"/>
              <a:t> </a:t>
            </a:r>
            <a:r>
              <a:rPr lang="ko-KR" altLang="en-US" sz="4000" dirty="0"/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36F06-333A-2B24-D4DC-737E61252AB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047FF-EFA9-AD05-E3BD-985838DECB2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8082F-7B5D-44D5-C875-CF44C2A844E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A852C-270A-8B01-A086-D3654CCB2D9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5E9E8-856B-8EB4-D4B1-3CD9F63AA84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023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126" y="3240472"/>
            <a:ext cx="5187983" cy="3345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85CB76-1F59-AF81-9813-03BEAF4B467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1C0B6D-8F4B-D82E-DA46-307192A715B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A22A13-06A3-57A3-B7A7-A3C23B05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797" y="967994"/>
            <a:ext cx="4697687" cy="4109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133A70-2D61-23C0-C5A4-DFE4868BBE6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130" y="1198899"/>
            <a:ext cx="6429686" cy="2168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A1C99-1DF2-07EC-DC04-257603337DA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772" y="2984344"/>
            <a:ext cx="6258825" cy="3241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BE820F-4633-24B4-B5E2-B849F68A280B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9CEB844E-3C15-96EE-E142-EA03A452D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1" y="1375665"/>
            <a:ext cx="1691057" cy="16036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래픽 19" descr="일러스트레이터 단색으로 채워진">
            <a:extLst>
              <a:ext uri="{FF2B5EF4-FFF2-40B4-BE49-F238E27FC236}">
                <a16:creationId xmlns:a16="http://schemas.microsoft.com/office/drawing/2014/main" id="{2527660A-E518-7481-4FF5-A04605EBD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1404" y="2882112"/>
            <a:ext cx="1238370" cy="123837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E516AE-C5FE-9E01-83D6-7002E152F37B}"/>
              </a:ext>
            </a:extLst>
          </p:cNvPr>
          <p:cNvGrpSpPr/>
          <p:nvPr/>
        </p:nvGrpSpPr>
        <p:grpSpPr>
          <a:xfrm>
            <a:off x="4489096" y="4356493"/>
            <a:ext cx="1398904" cy="1344042"/>
            <a:chOff x="4675777" y="4186653"/>
            <a:chExt cx="1398904" cy="1344042"/>
          </a:xfrm>
        </p:grpSpPr>
        <p:pic>
          <p:nvPicPr>
            <p:cNvPr id="38" name="그래픽 37" descr="텔레비전 단색으로 채워진">
              <a:extLst>
                <a:ext uri="{FF2B5EF4-FFF2-40B4-BE49-F238E27FC236}">
                  <a16:creationId xmlns:a16="http://schemas.microsoft.com/office/drawing/2014/main" id="{FFD39ADA-1FB9-134C-79D8-5C871FE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75777" y="4186653"/>
              <a:ext cx="1071148" cy="1071148"/>
            </a:xfrm>
            <a:prstGeom prst="rect">
              <a:avLst/>
            </a:prstGeom>
          </p:spPr>
        </p:pic>
        <p:pic>
          <p:nvPicPr>
            <p:cNvPr id="39" name="그래픽 38" descr="배지 팔로우 단색으로 채워진">
              <a:extLst>
                <a:ext uri="{FF2B5EF4-FFF2-40B4-BE49-F238E27FC236}">
                  <a16:creationId xmlns:a16="http://schemas.microsoft.com/office/drawing/2014/main" id="{C66D0DFC-74D5-9394-C948-24051989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15348" y="4771362"/>
              <a:ext cx="759333" cy="7593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6493F2-4C40-F629-91B5-6AA452F02C8A}"/>
              </a:ext>
            </a:extLst>
          </p:cNvPr>
          <p:cNvSpPr txBox="1"/>
          <p:nvPr/>
        </p:nvSpPr>
        <p:spPr>
          <a:xfrm>
            <a:off x="6375562" y="1875629"/>
            <a:ext cx="349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TransitGateway</a:t>
            </a:r>
            <a:r>
              <a:rPr lang="ko-KR" altLang="en-US" dirty="0"/>
              <a:t>로 연결된 곳은 </a:t>
            </a:r>
            <a:r>
              <a:rPr lang="ko-KR" altLang="en-US" dirty="0" err="1"/>
              <a:t>프라이빗</a:t>
            </a:r>
            <a:r>
              <a:rPr lang="ko-KR" altLang="en-US" dirty="0"/>
              <a:t> 통신</a:t>
            </a:r>
            <a:r>
              <a:rPr lang="en-US" altLang="ko-KR" dirty="0"/>
              <a:t>/</a:t>
            </a:r>
            <a:r>
              <a:rPr lang="ko-KR" altLang="en-US" dirty="0"/>
              <a:t>전송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276FF-77E7-63E2-8220-0832798CA564}"/>
              </a:ext>
            </a:extLst>
          </p:cNvPr>
          <p:cNvSpPr txBox="1"/>
          <p:nvPr/>
        </p:nvSpPr>
        <p:spPr>
          <a:xfrm>
            <a:off x="6348755" y="3167795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</a:t>
            </a:r>
            <a:r>
              <a:rPr lang="en-US" altLang="ko-KR" dirty="0"/>
              <a:t>VPC</a:t>
            </a:r>
            <a:r>
              <a:rPr lang="ko-KR" altLang="en-US" dirty="0"/>
              <a:t>를 한 계정으로 </a:t>
            </a:r>
            <a:endParaRPr lang="en-US" altLang="ko-KR" dirty="0"/>
          </a:p>
          <a:p>
            <a:r>
              <a:rPr lang="ko-KR" altLang="en-US" dirty="0"/>
              <a:t>중앙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B75382-E0B7-7566-462A-A63392996172}"/>
              </a:ext>
            </a:extLst>
          </p:cNvPr>
          <p:cNvSpPr txBox="1"/>
          <p:nvPr/>
        </p:nvSpPr>
        <p:spPr>
          <a:xfrm>
            <a:off x="6375562" y="4607016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VPC</a:t>
            </a:r>
            <a:r>
              <a:rPr lang="ko-KR" altLang="en-US" dirty="0"/>
              <a:t>를 추가하고 싶을 때 경로 설정을 추가해 쉽게 확장할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14602-A6B8-8ACA-F450-E104AD29557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250E5-E171-0B76-9A85-B77961738E0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BCFF9-2188-2E43-F2A6-76086351614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9DA65-CC69-A563-A70C-A7FF64DF922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99" y="2792213"/>
            <a:ext cx="4600565" cy="2050581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296" y="1445280"/>
            <a:ext cx="2047875" cy="2857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0BC2BE-4484-3CE5-9E0E-F6F0591864D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249184" y="1119582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315733" y="2036240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330424" y="2634846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350795" y="33319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144BB-A69C-BD65-088C-0644617FFE2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68093-CC3E-DAC4-485D-7D39E96A32B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4DD8AE9-49D9-BA84-90C1-71487CBFF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4" y="4833984"/>
            <a:ext cx="6440945" cy="1551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14779B-C4C6-3D20-3CB6-C638F0567686}"/>
              </a:ext>
            </a:extLst>
          </p:cNvPr>
          <p:cNvSpPr txBox="1"/>
          <p:nvPr/>
        </p:nvSpPr>
        <p:spPr>
          <a:xfrm>
            <a:off x="3663286" y="3303033"/>
            <a:ext cx="362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인증 어플리케이션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A104BC-2D44-4013-6DDD-9D7B586E0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388" y="1701036"/>
            <a:ext cx="1530143" cy="1299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D1AAC-CFBA-326B-53B5-0972CA0A1E85}"/>
              </a:ext>
            </a:extLst>
          </p:cNvPr>
          <p:cNvSpPr txBox="1"/>
          <p:nvPr/>
        </p:nvSpPr>
        <p:spPr>
          <a:xfrm>
            <a:off x="3483627" y="1185783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인증 프로그램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2A3F82-BBBD-065B-CAB7-6E0F72BAD942}"/>
              </a:ext>
            </a:extLst>
          </p:cNvPr>
          <p:cNvSpPr txBox="1"/>
          <p:nvPr/>
        </p:nvSpPr>
        <p:spPr>
          <a:xfrm>
            <a:off x="5359143" y="2370055"/>
            <a:ext cx="150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Authy</a:t>
            </a:r>
            <a:endParaRPr lang="ko-KR" alt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521A1-AA66-73DE-9908-D625A915C9FF}"/>
              </a:ext>
            </a:extLst>
          </p:cNvPr>
          <p:cNvSpPr txBox="1"/>
          <p:nvPr/>
        </p:nvSpPr>
        <p:spPr>
          <a:xfrm>
            <a:off x="4677312" y="4314350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MAF </a:t>
            </a:r>
            <a:r>
              <a:rPr lang="ko-KR" altLang="en-US" dirty="0"/>
              <a:t>설정 </a:t>
            </a:r>
            <a:r>
              <a:rPr lang="en-US" altLang="ko-KR" dirty="0"/>
              <a:t>– IAM </a:t>
            </a:r>
            <a:r>
              <a:rPr lang="ko-KR" altLang="en-US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658EB-21AC-0B5C-2298-1FF97EBB290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17BA92-D482-85EB-2FCC-5C893B9CE3C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E5A5306-254E-2986-F51F-99D6A41A1B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39" y="4300066"/>
            <a:ext cx="4245132" cy="2333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F8BF6-A0D5-A5E5-66EE-79FEF349303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6558E-972F-43C4-5C53-9F2ABDCA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00" y="1082839"/>
            <a:ext cx="6372225" cy="5133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BFA230-6CCC-77DB-3847-DE7BE8E90F5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DAB645-92DF-DBDD-B4EA-45183DE10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510" y="1077918"/>
            <a:ext cx="5390996" cy="15877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4BDC3B-AB44-AB86-606E-1F74036EA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786" y="2696137"/>
            <a:ext cx="4174051" cy="38258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CB82A2-5B42-92B1-5F65-F35556FAD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482" y="5619304"/>
            <a:ext cx="5130230" cy="6613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8A9FF9-F7E4-B0D2-C8F6-CC627132C5E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7A6D65-ACFD-8A2E-05D3-F5772117056A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D56DA5-2E21-2466-A0BF-A0DA6D9F6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7717352" y="1137517"/>
            <a:ext cx="3358638" cy="30778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F39881-E102-E9AE-AB8C-A1B7C7F5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0011" y="2699937"/>
            <a:ext cx="1354622" cy="1334201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A526BA5-3C31-76B7-5B74-9AFB0696DD27}"/>
              </a:ext>
            </a:extLst>
          </p:cNvPr>
          <p:cNvSpPr/>
          <p:nvPr/>
        </p:nvSpPr>
        <p:spPr>
          <a:xfrm>
            <a:off x="5702300" y="3195672"/>
            <a:ext cx="1746136" cy="373028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A04D0B-14EC-0549-8C33-926514356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8"/>
          <a:stretch/>
        </p:blipFill>
        <p:spPr>
          <a:xfrm>
            <a:off x="7717352" y="4273913"/>
            <a:ext cx="3358638" cy="12746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AB7E38-BB55-2B7B-98ED-EE48C16D68DC}"/>
              </a:ext>
            </a:extLst>
          </p:cNvPr>
          <p:cNvSpPr txBox="1"/>
          <p:nvPr/>
        </p:nvSpPr>
        <p:spPr>
          <a:xfrm>
            <a:off x="3950914" y="4215355"/>
            <a:ext cx="320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GPT</a:t>
            </a:r>
            <a:r>
              <a:rPr lang="ko-KR" altLang="en-US" dirty="0"/>
              <a:t>를 통해 원하는 </a:t>
            </a:r>
            <a:r>
              <a:rPr lang="en-US" altLang="ko-KR" dirty="0"/>
              <a:t>IAM </a:t>
            </a:r>
            <a:r>
              <a:rPr lang="ko-KR" altLang="en-US" dirty="0"/>
              <a:t>권한 편집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16917-6C06-12C0-9FF9-B54C33063D1C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8F55E2-7CBA-3534-9DBF-97AFC24BF8F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05" y="1053295"/>
            <a:ext cx="6154555" cy="4627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58902-7E3C-E35E-7171-452E5CA9922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53040C-8187-4EB4-1F30-7D1DE5953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595" y="1349711"/>
            <a:ext cx="4328329" cy="43935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9BFE4F-1CA7-234E-B85E-39B5F6C4B2A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990" y="903420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9181" y="4115358"/>
            <a:ext cx="5922787" cy="2406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E5B86-A4AD-0BF0-75B9-3649EC6036B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26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191E1-AB68-DD62-A295-A91C8C99654C}"/>
              </a:ext>
            </a:extLst>
          </p:cNvPr>
          <p:cNvSpPr txBox="1"/>
          <p:nvPr/>
        </p:nvSpPr>
        <p:spPr>
          <a:xfrm>
            <a:off x="5410549" y="5844384"/>
            <a:ext cx="59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라우팅 테이블에서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경로 삭제</a:t>
            </a: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2846</Words>
  <Application>Microsoft Office PowerPoint</Application>
  <PresentationFormat>와이드스크린</PresentationFormat>
  <Paragraphs>930</Paragraphs>
  <Slides>111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4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109</cp:revision>
  <dcterms:created xsi:type="dcterms:W3CDTF">2024-05-23T11:23:58Z</dcterms:created>
  <dcterms:modified xsi:type="dcterms:W3CDTF">2024-06-16T15:49:10Z</dcterms:modified>
</cp:coreProperties>
</file>